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61"/>
    <p:restoredTop sz="94592"/>
  </p:normalViewPr>
  <p:slideViewPr>
    <p:cSldViewPr snapToGrid="0" snapToObjects="1">
      <p:cViewPr varScale="1">
        <p:scale>
          <a:sx n="104" d="100"/>
          <a:sy n="104" d="100"/>
        </p:scale>
        <p:origin x="4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900AA-766B-B84F-AF77-8C216E14B537}" type="datetimeFigureOut">
              <a:rPr kumimoji="1" lang="ko-KR" altLang="en-US" smtClean="0"/>
              <a:t>2017. 2. 17.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8495-8A62-DE4D-BFB3-E407FD7CDDA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09495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900AA-766B-B84F-AF77-8C216E14B537}" type="datetimeFigureOut">
              <a:rPr kumimoji="1" lang="ko-KR" altLang="en-US" smtClean="0"/>
              <a:t>2017. 2. 17.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8495-8A62-DE4D-BFB3-E407FD7CDDA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95764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900AA-766B-B84F-AF77-8C216E14B537}" type="datetimeFigureOut">
              <a:rPr kumimoji="1" lang="ko-KR" altLang="en-US" smtClean="0"/>
              <a:t>2017. 2. 17.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8495-8A62-DE4D-BFB3-E407FD7CDDA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81924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900AA-766B-B84F-AF77-8C216E14B537}" type="datetimeFigureOut">
              <a:rPr kumimoji="1" lang="ko-KR" altLang="en-US" smtClean="0"/>
              <a:t>2017. 2. 17.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8495-8A62-DE4D-BFB3-E407FD7CDDA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46249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900AA-766B-B84F-AF77-8C216E14B537}" type="datetimeFigureOut">
              <a:rPr kumimoji="1" lang="ko-KR" altLang="en-US" smtClean="0"/>
              <a:t>2017. 2. 17.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8495-8A62-DE4D-BFB3-E407FD7CDDA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12204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900AA-766B-B84F-AF77-8C216E14B537}" type="datetimeFigureOut">
              <a:rPr kumimoji="1" lang="ko-KR" altLang="en-US" smtClean="0"/>
              <a:t>2017. 2. 17.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8495-8A62-DE4D-BFB3-E407FD7CDDA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26443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900AA-766B-B84F-AF77-8C216E14B537}" type="datetimeFigureOut">
              <a:rPr kumimoji="1" lang="ko-KR" altLang="en-US" smtClean="0"/>
              <a:t>2017. 2. 17.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8495-8A62-DE4D-BFB3-E407FD7CDDA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70799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900AA-766B-B84F-AF77-8C216E14B537}" type="datetimeFigureOut">
              <a:rPr kumimoji="1" lang="ko-KR" altLang="en-US" smtClean="0"/>
              <a:t>2017. 2. 17.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8495-8A62-DE4D-BFB3-E407FD7CDDA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14709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900AA-766B-B84F-AF77-8C216E14B537}" type="datetimeFigureOut">
              <a:rPr kumimoji="1" lang="ko-KR" altLang="en-US" smtClean="0"/>
              <a:t>2017. 2. 17.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8495-8A62-DE4D-BFB3-E407FD7CDDA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53761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900AA-766B-B84F-AF77-8C216E14B537}" type="datetimeFigureOut">
              <a:rPr kumimoji="1" lang="ko-KR" altLang="en-US" smtClean="0"/>
              <a:t>2017. 2. 17.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8495-8A62-DE4D-BFB3-E407FD7CDDA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56389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900AA-766B-B84F-AF77-8C216E14B537}" type="datetimeFigureOut">
              <a:rPr kumimoji="1" lang="ko-KR" altLang="en-US" smtClean="0"/>
              <a:t>2017. 2. 17.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478495-8A62-DE4D-BFB3-E407FD7CDDA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01882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900AA-766B-B84F-AF77-8C216E14B537}" type="datetimeFigureOut">
              <a:rPr kumimoji="1" lang="ko-KR" altLang="en-US" smtClean="0"/>
              <a:t>2017. 2. 17.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478495-8A62-DE4D-BFB3-E407FD7CDDA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29324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679" y="774700"/>
            <a:ext cx="10967321" cy="6083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3280" y="1371600"/>
            <a:ext cx="11557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300" dirty="0" smtClean="0">
                <a:solidFill>
                  <a:srgbClr val="0070C0"/>
                </a:solidFill>
              </a:rPr>
              <a:t>상품명들의 리스트</a:t>
            </a:r>
            <a:endParaRPr kumimoji="1" lang="ko-KR" altLang="en-US" sz="1300" dirty="0">
              <a:solidFill>
                <a:srgbClr val="0070C0"/>
              </a:solidFill>
            </a:endParaRPr>
          </a:p>
        </p:txBody>
      </p:sp>
      <p:cxnSp>
        <p:nvCxnSpPr>
          <p:cNvPr id="7" name="꺾인 연결선[E] 6"/>
          <p:cNvCxnSpPr>
            <a:stCxn id="5" idx="2"/>
          </p:cNvCxnSpPr>
          <p:nvPr/>
        </p:nvCxnSpPr>
        <p:spPr>
          <a:xfrm rot="16200000" flipH="1">
            <a:off x="858127" y="1767046"/>
            <a:ext cx="269557" cy="46355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764680" y="977900"/>
            <a:ext cx="46863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300" dirty="0" smtClean="0">
                <a:solidFill>
                  <a:srgbClr val="0070C0"/>
                </a:solidFill>
              </a:rPr>
              <a:t>상품명들의 리스트에서 상품명을 클릭할 경우 상품명과 추천 핵심단어들을 보여줍니다</a:t>
            </a:r>
            <a:endParaRPr kumimoji="1" lang="ko-KR" altLang="en-US" sz="1300" dirty="0">
              <a:solidFill>
                <a:srgbClr val="0070C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64680" y="1735098"/>
            <a:ext cx="41402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300" dirty="0" smtClean="0">
                <a:solidFill>
                  <a:srgbClr val="0070C0"/>
                </a:solidFill>
              </a:rPr>
              <a:t>상품명의 추천 핵심단어와 각 핵심단어가 해당 되는 카테고리들에 대한 정보를 보여 줍니다</a:t>
            </a:r>
            <a:r>
              <a:rPr kumimoji="1" lang="en-US" altLang="ko-KR" sz="1300" dirty="0" smtClean="0">
                <a:solidFill>
                  <a:srgbClr val="0070C0"/>
                </a:solidFill>
              </a:rPr>
              <a:t>.</a:t>
            </a:r>
            <a:endParaRPr kumimoji="1" lang="ko-KR" altLang="en-US" sz="1300" dirty="0">
              <a:solidFill>
                <a:srgbClr val="0070C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764680" y="2492296"/>
            <a:ext cx="46863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300" dirty="0" smtClean="0">
                <a:solidFill>
                  <a:srgbClr val="0070C0"/>
                </a:solidFill>
              </a:rPr>
              <a:t>도표 밑의 수정 버튼 </a:t>
            </a:r>
            <a:r>
              <a:rPr kumimoji="1" lang="en-US" altLang="ko-KR" sz="1300" dirty="0" smtClean="0">
                <a:solidFill>
                  <a:srgbClr val="0070C0"/>
                </a:solidFill>
              </a:rPr>
              <a:t>:</a:t>
            </a:r>
            <a:r>
              <a:rPr kumimoji="1" lang="ko-KR" altLang="en-US" sz="1300" dirty="0" smtClean="0">
                <a:solidFill>
                  <a:srgbClr val="0070C0"/>
                </a:solidFill>
              </a:rPr>
              <a:t> 핵심단어를 선택한 후 수정버튼을 누르면 잘못 설정된 카테고리 정보를 변경할 수 있습니다</a:t>
            </a:r>
            <a:r>
              <a:rPr kumimoji="1" lang="en-US" altLang="ko-KR" sz="1300" dirty="0" smtClean="0">
                <a:solidFill>
                  <a:srgbClr val="0070C0"/>
                </a:solidFill>
              </a:rPr>
              <a:t>.</a:t>
            </a:r>
          </a:p>
          <a:p>
            <a:r>
              <a:rPr kumimoji="1" lang="ko-KR" altLang="en-US" sz="1300" dirty="0" smtClean="0">
                <a:solidFill>
                  <a:srgbClr val="0070C0"/>
                </a:solidFill>
              </a:rPr>
              <a:t>추가 버튼 </a:t>
            </a:r>
            <a:r>
              <a:rPr kumimoji="1" lang="en-US" altLang="ko-KR" sz="1300" dirty="0" smtClean="0">
                <a:solidFill>
                  <a:srgbClr val="0070C0"/>
                </a:solidFill>
              </a:rPr>
              <a:t>:</a:t>
            </a:r>
            <a:r>
              <a:rPr kumimoji="1" lang="ko-KR" altLang="en-US" sz="1300" dirty="0" smtClean="0">
                <a:solidFill>
                  <a:srgbClr val="0070C0"/>
                </a:solidFill>
              </a:rPr>
              <a:t> 핵심단어를 추가할 수 있습니다</a:t>
            </a:r>
            <a:r>
              <a:rPr kumimoji="1" lang="en-US" altLang="ko-KR" sz="1300" dirty="0" smtClean="0">
                <a:solidFill>
                  <a:srgbClr val="0070C0"/>
                </a:solidFill>
              </a:rPr>
              <a:t>.</a:t>
            </a:r>
          </a:p>
          <a:p>
            <a:r>
              <a:rPr kumimoji="1" lang="ko-KR" altLang="en-US" sz="1300" dirty="0" smtClean="0">
                <a:solidFill>
                  <a:srgbClr val="0070C0"/>
                </a:solidFill>
              </a:rPr>
              <a:t>삭제 버튼 </a:t>
            </a:r>
            <a:r>
              <a:rPr kumimoji="1" lang="en-US" altLang="ko-KR" sz="1300" dirty="0" smtClean="0">
                <a:solidFill>
                  <a:srgbClr val="0070C0"/>
                </a:solidFill>
              </a:rPr>
              <a:t>:</a:t>
            </a:r>
            <a:r>
              <a:rPr kumimoji="1" lang="ko-KR" altLang="en-US" sz="1300" dirty="0" smtClean="0">
                <a:solidFill>
                  <a:srgbClr val="0070C0"/>
                </a:solidFill>
              </a:rPr>
              <a:t> 선택한 핵심단어를 삭제할 수 있습니다</a:t>
            </a:r>
            <a:r>
              <a:rPr kumimoji="1" lang="en-US" altLang="ko-KR" sz="1300" dirty="0" smtClean="0">
                <a:solidFill>
                  <a:srgbClr val="0070C0"/>
                </a:solidFill>
              </a:rPr>
              <a:t>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764680" y="3960396"/>
            <a:ext cx="567964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300" dirty="0" smtClean="0">
                <a:solidFill>
                  <a:srgbClr val="0070C0"/>
                </a:solidFill>
              </a:rPr>
              <a:t>수정 하고자 하는 핵심단어와 기존에 설정된 카테고리 정보를 보여 줍니다</a:t>
            </a:r>
            <a:r>
              <a:rPr kumimoji="1" lang="en-US" altLang="ko-KR" sz="1300" dirty="0" smtClean="0">
                <a:solidFill>
                  <a:srgbClr val="0070C0"/>
                </a:solidFill>
              </a:rPr>
              <a:t>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606680" y="1117600"/>
            <a:ext cx="2298700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300" dirty="0" smtClean="0">
                <a:solidFill>
                  <a:srgbClr val="0070C0"/>
                </a:solidFill>
              </a:rPr>
              <a:t>핵심단어와 설정된 카테고리 코드와 카테고리를 단계별로 보여줍니다</a:t>
            </a:r>
            <a:r>
              <a:rPr kumimoji="1" lang="en-US" altLang="ko-KR" sz="1300" dirty="0" smtClean="0">
                <a:solidFill>
                  <a:srgbClr val="0070C0"/>
                </a:solidFill>
              </a:rPr>
              <a:t>.</a:t>
            </a:r>
            <a:endParaRPr kumimoji="1" lang="ko-KR" altLang="en-US" sz="1300" dirty="0">
              <a:solidFill>
                <a:srgbClr val="0070C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8290" y="249684"/>
            <a:ext cx="354639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200" smtClean="0"/>
              <a:t>초기 화면</a:t>
            </a:r>
            <a:endParaRPr kumimoji="1" lang="ko-KR" altLang="en-US" sz="2200"/>
          </a:p>
        </p:txBody>
      </p:sp>
    </p:spTree>
    <p:extLst>
      <p:ext uri="{BB962C8B-B14F-4D97-AF65-F5344CB8AC3E}">
        <p14:creationId xmlns:p14="http://schemas.microsoft.com/office/powerpoint/2010/main" val="1661021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633" y="604111"/>
            <a:ext cx="10882184" cy="60447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7707" y="173224"/>
            <a:ext cx="43866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200" dirty="0" smtClean="0"/>
              <a:t>상품명 하나를 선택하였을 때</a:t>
            </a:r>
            <a:endParaRPr kumimoji="1" lang="ko-KR" altLang="en-US" sz="2200" dirty="0"/>
          </a:p>
        </p:txBody>
      </p:sp>
    </p:spTree>
    <p:extLst>
      <p:ext uri="{BB962C8B-B14F-4D97-AF65-F5344CB8AC3E}">
        <p14:creationId xmlns:p14="http://schemas.microsoft.com/office/powerpoint/2010/main" val="69192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10064" y="120262"/>
            <a:ext cx="497977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200" dirty="0" smtClean="0"/>
              <a:t>핵심단어 </a:t>
            </a:r>
            <a:r>
              <a:rPr kumimoji="1" lang="ko-KR" altLang="en-US" sz="2200" smtClean="0"/>
              <a:t>하나를 삭제하였을 </a:t>
            </a:r>
            <a:r>
              <a:rPr kumimoji="1" lang="ko-KR" altLang="en-US" sz="2200" dirty="0" smtClean="0"/>
              <a:t>때 </a:t>
            </a:r>
            <a:r>
              <a:rPr kumimoji="1" lang="en-US" altLang="ko-KR" sz="2200" dirty="0" smtClean="0"/>
              <a:t>(</a:t>
            </a:r>
            <a:r>
              <a:rPr kumimoji="1" lang="ko-KR" altLang="en-US" sz="2200" dirty="0" smtClean="0"/>
              <a:t>검진</a:t>
            </a:r>
            <a:r>
              <a:rPr kumimoji="1" lang="en-US" altLang="ko-KR" sz="2200" dirty="0" smtClean="0"/>
              <a:t>)</a:t>
            </a:r>
            <a:endParaRPr kumimoji="1" lang="ko-KR" altLang="en-US" sz="22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064" y="604111"/>
            <a:ext cx="9811266" cy="542734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1026" y="1944735"/>
            <a:ext cx="9675342" cy="537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897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10064" y="173224"/>
            <a:ext cx="43866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200" dirty="0" smtClean="0"/>
              <a:t>핵심단어를 수정할 때</a:t>
            </a:r>
            <a:endParaRPr kumimoji="1" lang="ko-KR" altLang="en-US" sz="22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064" y="604111"/>
            <a:ext cx="10721546" cy="59535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90237" y="2458995"/>
            <a:ext cx="34475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 smtClean="0">
                <a:solidFill>
                  <a:srgbClr val="0070C0"/>
                </a:solidFill>
              </a:rPr>
              <a:t>수정하고자 하는 핵심단어를 선택하고 수정 버튼을 누름</a:t>
            </a:r>
            <a:endParaRPr kumimoji="1" lang="en-US" altLang="ko-KR" sz="1500" dirty="0" smtClean="0">
              <a:solidFill>
                <a:srgbClr val="0070C0"/>
              </a:solidFill>
            </a:endParaRPr>
          </a:p>
          <a:p>
            <a:r>
              <a:rPr kumimoji="1" lang="en-US" altLang="ko-KR" sz="1500" dirty="0" smtClean="0">
                <a:solidFill>
                  <a:srgbClr val="0070C0"/>
                </a:solidFill>
              </a:rPr>
              <a:t>-&gt;</a:t>
            </a:r>
            <a:r>
              <a:rPr kumimoji="1" lang="ko-KR" altLang="en-US" sz="1500" dirty="0" smtClean="0">
                <a:solidFill>
                  <a:srgbClr val="0070C0"/>
                </a:solidFill>
              </a:rPr>
              <a:t> 하단의 카테고리들에서 설정할 카테고리를 선택</a:t>
            </a:r>
            <a:endParaRPr kumimoji="1" lang="en-US" altLang="ko-KR" sz="1500" dirty="0" smtClean="0">
              <a:solidFill>
                <a:srgbClr val="0070C0"/>
              </a:solidFill>
            </a:endParaRPr>
          </a:p>
          <a:p>
            <a:r>
              <a:rPr kumimoji="1" lang="en-US" altLang="ko-KR" sz="1500" dirty="0" smtClean="0">
                <a:solidFill>
                  <a:srgbClr val="0070C0"/>
                </a:solidFill>
              </a:rPr>
              <a:t>-&gt;</a:t>
            </a:r>
            <a:r>
              <a:rPr kumimoji="1" lang="ko-KR" altLang="en-US" sz="1500" dirty="0" smtClean="0">
                <a:solidFill>
                  <a:srgbClr val="0070C0"/>
                </a:solidFill>
              </a:rPr>
              <a:t> 수정정보 버튼을 누르면 정보가 업데이트 됨</a:t>
            </a:r>
            <a:endParaRPr kumimoji="1" lang="ko-KR" altLang="en-US" sz="1500" dirty="0">
              <a:solidFill>
                <a:srgbClr val="0070C0"/>
              </a:solidFill>
            </a:endParaRPr>
          </a:p>
        </p:txBody>
      </p:sp>
      <p:sp>
        <p:nvSpPr>
          <p:cNvPr id="7" name="타원 6"/>
          <p:cNvSpPr/>
          <p:nvPr/>
        </p:nvSpPr>
        <p:spPr>
          <a:xfrm>
            <a:off x="2866765" y="3259621"/>
            <a:ext cx="1408670" cy="24969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3377511" y="6270913"/>
            <a:ext cx="1408670" cy="24969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1064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10064" y="173224"/>
            <a:ext cx="43866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200" dirty="0" smtClean="0"/>
              <a:t>핵심단어를 추가할 때</a:t>
            </a:r>
            <a:endParaRPr kumimoji="1" lang="ko-KR" altLang="en-US" sz="22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064" y="604111"/>
            <a:ext cx="10707751" cy="594497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593848" y="3576596"/>
            <a:ext cx="332396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 smtClean="0">
                <a:solidFill>
                  <a:srgbClr val="0070C0"/>
                </a:solidFill>
              </a:rPr>
              <a:t>핵심단어를 추가할 경우 추가버튼을 누르고 나타나는 팝업창에 단어를 입력한다</a:t>
            </a:r>
            <a:r>
              <a:rPr kumimoji="1" lang="en-US" altLang="ko-KR" sz="1500" dirty="0" smtClean="0">
                <a:solidFill>
                  <a:srgbClr val="0070C0"/>
                </a:solidFill>
              </a:rPr>
              <a:t>.</a:t>
            </a:r>
            <a:endParaRPr kumimoji="1" lang="ko-KR" altLang="en-US" sz="15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4933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10064" y="173224"/>
            <a:ext cx="43866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200" dirty="0" smtClean="0"/>
              <a:t>핵심단어를 저장할 때</a:t>
            </a:r>
            <a:endParaRPr kumimoji="1" lang="ko-KR" altLang="en-US" sz="22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632" y="604111"/>
            <a:ext cx="10416746" cy="576228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9697" y="2415175"/>
            <a:ext cx="9119286" cy="502506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274909" y="1204099"/>
            <a:ext cx="332396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 smtClean="0">
                <a:solidFill>
                  <a:srgbClr val="0070C0"/>
                </a:solidFill>
              </a:rPr>
              <a:t>핵심단어의 카테고리를 모두 설정한 경우 </a:t>
            </a:r>
            <a:r>
              <a:rPr kumimoji="1" lang="en-US" altLang="ko-KR" sz="1500" dirty="0" smtClean="0">
                <a:solidFill>
                  <a:srgbClr val="0070C0"/>
                </a:solidFill>
              </a:rPr>
              <a:t>&gt;&gt;</a:t>
            </a:r>
            <a:r>
              <a:rPr kumimoji="1" lang="ko-KR" altLang="en-US" sz="1500" dirty="0" smtClean="0">
                <a:solidFill>
                  <a:srgbClr val="0070C0"/>
                </a:solidFill>
              </a:rPr>
              <a:t>버튼을 누르면 핵심단어들이 저장이 됨</a:t>
            </a:r>
            <a:endParaRPr kumimoji="1" lang="en-US" altLang="ko-KR" sz="1500" dirty="0" smtClean="0">
              <a:solidFill>
                <a:srgbClr val="0070C0"/>
              </a:solidFill>
            </a:endParaRPr>
          </a:p>
          <a:p>
            <a:endParaRPr kumimoji="1" lang="en-US" altLang="ko-KR" sz="1500" dirty="0">
              <a:solidFill>
                <a:srgbClr val="0070C0"/>
              </a:solidFill>
            </a:endParaRPr>
          </a:p>
          <a:p>
            <a:endParaRPr kumimoji="1" lang="en-US" altLang="ko-KR" sz="1500" dirty="0" smtClean="0">
              <a:solidFill>
                <a:srgbClr val="0070C0"/>
              </a:solidFill>
            </a:endParaRPr>
          </a:p>
          <a:p>
            <a:endParaRPr kumimoji="1" lang="en-US" altLang="ko-KR" sz="1500" dirty="0">
              <a:solidFill>
                <a:srgbClr val="0070C0"/>
              </a:solidFill>
            </a:endParaRPr>
          </a:p>
          <a:p>
            <a:endParaRPr kumimoji="1" lang="en-US" altLang="ko-KR" sz="1500" dirty="0" smtClean="0">
              <a:solidFill>
                <a:srgbClr val="0070C0"/>
              </a:solidFill>
            </a:endParaRPr>
          </a:p>
          <a:p>
            <a:endParaRPr kumimoji="1" lang="en-US" altLang="ko-KR" sz="1500" dirty="0">
              <a:solidFill>
                <a:srgbClr val="0070C0"/>
              </a:solidFill>
            </a:endParaRPr>
          </a:p>
          <a:p>
            <a:endParaRPr kumimoji="1" lang="en-US" altLang="ko-KR" sz="1500" dirty="0" smtClean="0">
              <a:solidFill>
                <a:srgbClr val="0070C0"/>
              </a:solidFill>
            </a:endParaRPr>
          </a:p>
          <a:p>
            <a:r>
              <a:rPr kumimoji="1" lang="ko-KR" altLang="en-US" sz="1500" dirty="0" smtClean="0">
                <a:solidFill>
                  <a:srgbClr val="0070C0"/>
                </a:solidFill>
              </a:rPr>
              <a:t>핵심단어가 저장이 된 화면</a:t>
            </a:r>
            <a:endParaRPr kumimoji="1" lang="ko-KR" altLang="en-US" sz="1500" dirty="0">
              <a:solidFill>
                <a:srgbClr val="0070C0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7667368" y="1989438"/>
            <a:ext cx="514867" cy="51223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7339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10064" y="173224"/>
            <a:ext cx="43866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200" dirty="0" smtClean="0"/>
              <a:t>핵심단어를 수정할 때</a:t>
            </a:r>
            <a:endParaRPr kumimoji="1" lang="ko-KR" altLang="en-US" sz="22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064" y="604111"/>
            <a:ext cx="10960444" cy="60910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760941" y="2125362"/>
            <a:ext cx="3274540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 smtClean="0">
                <a:solidFill>
                  <a:srgbClr val="0070C0"/>
                </a:solidFill>
              </a:rPr>
              <a:t>수정하려는 핵심단어를 선택한 후 핵심단어 수정버튼을 눌러줌</a:t>
            </a:r>
            <a:endParaRPr kumimoji="1" lang="en-US" altLang="ko-KR" sz="1500" dirty="0" smtClean="0">
              <a:solidFill>
                <a:srgbClr val="0070C0"/>
              </a:solidFill>
            </a:endParaRPr>
          </a:p>
          <a:p>
            <a:endParaRPr kumimoji="1" lang="en-US" altLang="ko-KR" sz="1500" dirty="0">
              <a:solidFill>
                <a:srgbClr val="0070C0"/>
              </a:solidFill>
            </a:endParaRPr>
          </a:p>
          <a:p>
            <a:r>
              <a:rPr kumimoji="1" lang="en-US" altLang="ko-KR" sz="1500" dirty="0" smtClean="0">
                <a:solidFill>
                  <a:srgbClr val="0070C0"/>
                </a:solidFill>
              </a:rPr>
              <a:t>-&gt;</a:t>
            </a:r>
            <a:r>
              <a:rPr kumimoji="1" lang="ko-KR" altLang="en-US" sz="1500" dirty="0" smtClean="0">
                <a:solidFill>
                  <a:srgbClr val="0070C0"/>
                </a:solidFill>
              </a:rPr>
              <a:t> 가운데 하단의 카테고리 선택을 통해 카테고리를 변경할 수 있음</a:t>
            </a:r>
            <a:r>
              <a:rPr kumimoji="1" lang="en-US" altLang="ko-KR" sz="1500" dirty="0" smtClean="0">
                <a:solidFill>
                  <a:srgbClr val="0070C0"/>
                </a:solidFill>
              </a:rPr>
              <a:t>.</a:t>
            </a:r>
            <a:endParaRPr kumimoji="1" lang="en-US" altLang="ko-KR" sz="1500" dirty="0">
              <a:solidFill>
                <a:srgbClr val="0070C0"/>
              </a:solidFill>
            </a:endParaRPr>
          </a:p>
          <a:p>
            <a:r>
              <a:rPr kumimoji="1" lang="ko-KR" altLang="en-US" sz="1500" dirty="0" smtClean="0">
                <a:solidFill>
                  <a:srgbClr val="0070C0"/>
                </a:solidFill>
              </a:rPr>
              <a:t>선택이 끝나면 수정정보 저장을 누르면 정보가 업데이트 됨</a:t>
            </a:r>
            <a:endParaRPr kumimoji="1" lang="ko-KR" altLang="en-US" sz="1500" dirty="0">
              <a:solidFill>
                <a:srgbClr val="0070C0"/>
              </a:solidFill>
            </a:endParaRPr>
          </a:p>
        </p:txBody>
      </p:sp>
      <p:sp>
        <p:nvSpPr>
          <p:cNvPr id="9" name="타원 8"/>
          <p:cNvSpPr/>
          <p:nvPr/>
        </p:nvSpPr>
        <p:spPr>
          <a:xfrm>
            <a:off x="8489093" y="6410980"/>
            <a:ext cx="877330" cy="24713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97303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10064" y="173224"/>
            <a:ext cx="43866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200" dirty="0" smtClean="0"/>
              <a:t>핵심단어를 추가할 때</a:t>
            </a:r>
            <a:endParaRPr kumimoji="1" lang="ko-KR" altLang="en-US" sz="22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18" y="604110"/>
            <a:ext cx="10895023" cy="601911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760941" y="2125362"/>
            <a:ext cx="3274540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 smtClean="0">
                <a:solidFill>
                  <a:srgbClr val="0070C0"/>
                </a:solidFill>
              </a:rPr>
              <a:t>핵심단어 추가버튼을 누르고 팝업창에 추가하려는 핵심단어를 입력</a:t>
            </a:r>
            <a:r>
              <a:rPr kumimoji="1" lang="en-US" altLang="ko-KR" sz="1500" dirty="0" smtClean="0">
                <a:solidFill>
                  <a:srgbClr val="0070C0"/>
                </a:solidFill>
              </a:rPr>
              <a:t>.</a:t>
            </a:r>
          </a:p>
          <a:p>
            <a:endParaRPr kumimoji="1" lang="en-US" altLang="ko-KR" sz="1500" dirty="0">
              <a:solidFill>
                <a:srgbClr val="0070C0"/>
              </a:solidFill>
            </a:endParaRPr>
          </a:p>
          <a:p>
            <a:r>
              <a:rPr kumimoji="1" lang="ko-KR" altLang="en-US" sz="1500" dirty="0" smtClean="0">
                <a:solidFill>
                  <a:srgbClr val="0070C0"/>
                </a:solidFill>
              </a:rPr>
              <a:t>가운데의 하단부분에서 추가하려는 핵심단어에 해당하는 카테고리를 선택해준 후 수정정보 저장버튼을 눌러서 성보를 저장</a:t>
            </a:r>
            <a:endParaRPr kumimoji="1" lang="ko-KR" altLang="en-US" sz="1500" dirty="0">
              <a:solidFill>
                <a:srgbClr val="0070C0"/>
              </a:solidFill>
            </a:endParaRPr>
          </a:p>
        </p:txBody>
      </p:sp>
      <p:sp>
        <p:nvSpPr>
          <p:cNvPr id="3" name="타원 2"/>
          <p:cNvSpPr/>
          <p:nvPr/>
        </p:nvSpPr>
        <p:spPr>
          <a:xfrm>
            <a:off x="9428205" y="6351372"/>
            <a:ext cx="877330" cy="24713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2747317" y="6326658"/>
            <a:ext cx="3010931" cy="2965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86302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10064" y="173224"/>
            <a:ext cx="43866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200" dirty="0" smtClean="0"/>
              <a:t>핵심단어를 삭제할 때</a:t>
            </a:r>
            <a:endParaRPr kumimoji="1" lang="ko-KR" altLang="en-US" sz="22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19" y="604112"/>
            <a:ext cx="10985158" cy="611256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921578" y="2224216"/>
            <a:ext cx="28791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 smtClean="0">
                <a:solidFill>
                  <a:srgbClr val="0070C0"/>
                </a:solidFill>
              </a:rPr>
              <a:t>삭제하고자 하는 핵심단어를 선택한 후 핵심단어 리스트의 하단의 핵심단어 삭제버튼을 눌러줌</a:t>
            </a:r>
            <a:endParaRPr kumimoji="1" lang="ko-KR" altLang="en-US" sz="1500" dirty="0">
              <a:solidFill>
                <a:srgbClr val="0070C0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10385854" y="6413156"/>
            <a:ext cx="877330" cy="24713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5128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212</Words>
  <Application>Microsoft Macintosh PowerPoint</Application>
  <PresentationFormat>와이드스크린</PresentationFormat>
  <Paragraphs>37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(컴퓨터공학부)김기연</dc:creator>
  <cp:lastModifiedBy>(컴퓨터공학부)김기연</cp:lastModifiedBy>
  <cp:revision>4</cp:revision>
  <dcterms:created xsi:type="dcterms:W3CDTF">2017-02-16T22:03:15Z</dcterms:created>
  <dcterms:modified xsi:type="dcterms:W3CDTF">2017-02-16T22:40:00Z</dcterms:modified>
</cp:coreProperties>
</file>

<file path=docProps/thumbnail.jpeg>
</file>